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" d="100"/>
          <a:sy n="11" d="100"/>
        </p:scale>
        <p:origin x="1545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2E9E-69FA-4A97-A360-69FE4764B1C3}" type="datetimeFigureOut">
              <a:rPr lang="pt-PT" smtClean="0"/>
              <a:t>26/01/2023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6F18-6A60-4FC0-A641-F00ED6FA92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612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2E9E-69FA-4A97-A360-69FE4764B1C3}" type="datetimeFigureOut">
              <a:rPr lang="pt-PT" smtClean="0"/>
              <a:t>26/01/2023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6F18-6A60-4FC0-A641-F00ED6FA92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7384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2E9E-69FA-4A97-A360-69FE4764B1C3}" type="datetimeFigureOut">
              <a:rPr lang="pt-PT" smtClean="0"/>
              <a:t>26/01/2023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6F18-6A60-4FC0-A641-F00ED6FA92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445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2E9E-69FA-4A97-A360-69FE4764B1C3}" type="datetimeFigureOut">
              <a:rPr lang="pt-PT" smtClean="0"/>
              <a:t>26/01/2023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6F18-6A60-4FC0-A641-F00ED6FA92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229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2E9E-69FA-4A97-A360-69FE4764B1C3}" type="datetimeFigureOut">
              <a:rPr lang="pt-PT" smtClean="0"/>
              <a:t>26/01/2023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6F18-6A60-4FC0-A641-F00ED6FA92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205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2E9E-69FA-4A97-A360-69FE4764B1C3}" type="datetimeFigureOut">
              <a:rPr lang="pt-PT" smtClean="0"/>
              <a:t>26/01/2023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6F18-6A60-4FC0-A641-F00ED6FA92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9750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2E9E-69FA-4A97-A360-69FE4764B1C3}" type="datetimeFigureOut">
              <a:rPr lang="pt-PT" smtClean="0"/>
              <a:t>26/01/2023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6F18-6A60-4FC0-A641-F00ED6FA92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5133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2E9E-69FA-4A97-A360-69FE4764B1C3}" type="datetimeFigureOut">
              <a:rPr lang="pt-PT" smtClean="0"/>
              <a:t>26/01/2023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6F18-6A60-4FC0-A641-F00ED6FA92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162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2E9E-69FA-4A97-A360-69FE4764B1C3}" type="datetimeFigureOut">
              <a:rPr lang="pt-PT" smtClean="0"/>
              <a:t>26/01/2023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6F18-6A60-4FC0-A641-F00ED6FA92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39631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2E9E-69FA-4A97-A360-69FE4764B1C3}" type="datetimeFigureOut">
              <a:rPr lang="pt-PT" smtClean="0"/>
              <a:t>26/01/2023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6F18-6A60-4FC0-A641-F00ED6FA92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234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2E9E-69FA-4A97-A360-69FE4764B1C3}" type="datetimeFigureOut">
              <a:rPr lang="pt-PT" smtClean="0"/>
              <a:t>26/01/2023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6F18-6A60-4FC0-A641-F00ED6FA92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864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42E9E-69FA-4A97-A360-69FE4764B1C3}" type="datetimeFigureOut">
              <a:rPr lang="pt-PT" smtClean="0"/>
              <a:t>26/01/2023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86F18-6A60-4FC0-A641-F00ED6FA92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097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950C70-116A-17B8-9C08-E371B86DA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e Conteúdo 6">
            <a:extLst>
              <a:ext uri="{FF2B5EF4-FFF2-40B4-BE49-F238E27FC236}">
                <a16:creationId xmlns:a16="http://schemas.microsoft.com/office/drawing/2014/main" id="{37D64F08-B64A-E353-595D-1D4654A08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31491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</TotalTime>
  <Words>0</Words>
  <Application>Microsoft Office PowerPoint</Application>
  <PresentationFormat>Personalizados</PresentationFormat>
  <Paragraphs>0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Diana Pereira</dc:creator>
  <cp:lastModifiedBy>Diana Pereira</cp:lastModifiedBy>
  <cp:revision>4</cp:revision>
  <dcterms:created xsi:type="dcterms:W3CDTF">2023-01-23T12:03:44Z</dcterms:created>
  <dcterms:modified xsi:type="dcterms:W3CDTF">2023-01-26T19:44:25Z</dcterms:modified>
</cp:coreProperties>
</file>