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63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FC7105-DD2A-4045-99AF-ADFC2252FBEB}" type="datetimeFigureOut">
              <a:rPr lang="pt-PT" smtClean="0"/>
              <a:t>26/01/2023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0F1CF-197B-4D5C-9914-E264ACAB09F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1637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81830E-B52E-DB4E-0DED-80CF689F86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A1BD7C3-42A1-0E0A-84A7-BEE7780446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69F5A69D-EAE6-7907-A2EB-44D413DFD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3867F-2AEE-4B0A-8358-97C2E0E8944D}" type="datetime1">
              <a:rPr lang="pt-PT" smtClean="0"/>
              <a:t>26/01/2023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BB4EE0B-5441-18AC-0746-9B6F457D5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DDE42C7-422A-3C6A-4B6F-C565F8AE8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3A2B-743E-43FC-99D2-A01A4C50AE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14633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6B24BE-E012-7686-4AA8-1CA7607A2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721CE505-C26D-CAED-7214-66B7E16E30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65BD0D4-FDCA-507A-7F45-12207B91C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3A88-2549-4DDE-9090-60F31942966C}" type="datetime1">
              <a:rPr lang="pt-PT" smtClean="0"/>
              <a:t>26/01/2023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AC2ECC0-3935-7523-560D-02B920215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C41696A-5FBB-DFB1-663B-93A6320B4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3A2B-743E-43FC-99D2-A01A4C50AE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26383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ABF25B4-EB36-D203-F0F9-C87F7B7761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AB8E6B1D-AA3C-45AC-27F5-67190DF4D1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D385D69-A9F1-992C-C843-411414858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4A73-D3CA-4198-955A-A6CE76BFDD50}" type="datetime1">
              <a:rPr lang="pt-PT" smtClean="0"/>
              <a:t>26/01/2023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119FB5D-92C3-7063-459D-785035839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BC536CF-CB64-4312-A814-A56402603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3A2B-743E-43FC-99D2-A01A4C50AE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44713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07DE21-62F7-8F2B-E7FA-9FF0051B3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B3FC5E96-EF72-951B-F5E0-A8B4DB728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67A56DD-889A-DB8E-F749-D98A6682E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F60C-1863-45AB-BE58-83C2F2B6A8AC}" type="datetime1">
              <a:rPr lang="pt-PT" smtClean="0"/>
              <a:t>26/01/2023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0465D120-3A43-305B-E99E-D0DB9EAF4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E234E6D4-93EC-31CF-E1B3-CFBE4C778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3A2B-743E-43FC-99D2-A01A4C50AE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10812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79B282-BB75-E083-B7C5-2A896FD24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554229B0-24C6-0BCC-E998-4EDD974F96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C3E752B-6A35-2C8A-EB9E-D6F4E971F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FD6E-B4EC-4B20-A803-FEFDE74B6FD0}" type="datetime1">
              <a:rPr lang="pt-PT" smtClean="0"/>
              <a:t>26/01/2023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8BFF8E5-72ED-E124-98B6-E7CEDAB76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FCEC0B2-0B2B-3792-3C3A-E825DAA04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3A2B-743E-43FC-99D2-A01A4C50AE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5753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EF5AB1-F8FA-200A-D32E-5FADF1589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7ECD431-FC69-C5C9-874C-4D6448D954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48748983-CFB5-09AC-7112-9FD4A49A4D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0743CB33-E5CD-C013-4B65-F7D624A2C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0550E-F396-42B3-BBB9-AF3F2FD2C6EA}" type="datetime1">
              <a:rPr lang="pt-PT" smtClean="0"/>
              <a:t>26/01/2023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C5215180-52A8-8FA1-D9B4-71F5B7A51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1E9521B4-04C8-4F26-4BA4-C5BB99E7C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3A2B-743E-43FC-99D2-A01A4C50AE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08545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C7E036-4C24-B46E-FDBB-789E4BB1E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8D4353A-D97C-0D9D-4709-3E0EC9E04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3368AF72-7ED0-CE9C-8568-A69FE785B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B5F44195-E48D-FC74-3301-882EF77EC7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8DBF18B6-5C20-F28D-0511-9116A036C4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7C291D25-AB84-854B-2A93-37A7D4BE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B0ED7-896B-4A69-BD70-01D80ADE2D0A}" type="datetime1">
              <a:rPr lang="pt-PT" smtClean="0"/>
              <a:t>26/01/2023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D89405F2-5A6D-E09E-F10D-28D288225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27B543DA-F513-2AEB-5D1B-138A6E004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3A2B-743E-43FC-99D2-A01A4C50AE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49387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93264B-2A15-8250-9B08-DA83CECD5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788D6259-C9C7-C1CA-7C52-698AF2348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B658C-9D20-446C-AD2C-4FD8BE12DDC8}" type="datetime1">
              <a:rPr lang="pt-PT" smtClean="0"/>
              <a:t>26/01/2023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58D81CAE-24D0-3166-ECA0-F00163408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3BA53CB1-B379-6DEE-D74B-FC0E0C291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3A2B-743E-43FC-99D2-A01A4C50AE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14299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66D1A7A1-F6AC-0846-1EEE-2254B0515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A0559-795D-4284-9431-743BABA59D79}" type="datetime1">
              <a:rPr lang="pt-PT" smtClean="0"/>
              <a:t>26/01/2023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3208ED06-44C4-4CF6-3545-05F58B498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7944F200-93DC-C561-A90E-52CBE5D90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3A2B-743E-43FC-99D2-A01A4C50AE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8241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5B940D-BC59-6B50-247D-84E02B855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D416F32-30D5-2BB9-9FCF-A7206EDA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9611CF41-773B-72E6-EB35-71B904F0D7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97E17EA1-F211-CE4E-469A-26C82DAA0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653C0-0E12-4762-9CEB-478FAAFF1AC8}" type="datetime1">
              <a:rPr lang="pt-PT" smtClean="0"/>
              <a:t>26/01/2023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EFFCA596-EFC5-2D52-AB6C-E23AF94CE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7CD4C9F1-17A4-E9CA-064D-FF447F901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3A2B-743E-43FC-99D2-A01A4C50AE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9268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302274-5BD6-CEB5-BEED-B5125C411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872E106E-BDC5-ED16-0D76-A2C1437F0E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DED85FDD-6FCD-35B1-6C56-8CA6CED6E1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9E281263-AE7C-7AA5-32D8-4203F2F4B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4E27E-0C87-429E-A1C3-371070FB995F}" type="datetime1">
              <a:rPr lang="pt-PT" smtClean="0"/>
              <a:t>26/01/2023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0992E86E-72F1-9313-4A54-7CBA947F3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B0772AD8-F7C8-6A85-0CDC-5C1B3C4D1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3A2B-743E-43FC-99D2-A01A4C50AE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945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06D8CAB5-FBB3-3360-1C79-8D1CABE1B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EEAE5393-EA90-9F43-2F30-62D0C0C61F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1143AEF-DB51-C23D-532E-78455BD2C3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9212D-8B62-4072-93C3-BBFC8DC055DA}" type="datetime1">
              <a:rPr lang="pt-PT" smtClean="0"/>
              <a:t>26/01/2023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8D07EE9-4489-EE24-2F25-1B1AA8C93C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4536395-6544-881C-D196-9EC62851D1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53A2B-743E-43FC-99D2-A01A4C50AE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72528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ACB089-415B-E635-4E10-2E159A3946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231F8DE-00B6-E558-58CB-BA5724B0EB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81476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12A5BF-136D-924E-5DE8-84564C55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8745F8C-2968-DA8D-E932-F3007FF13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F331D851-2D54-BD32-1D88-89A418492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53A2B-743E-43FC-99D2-A01A4C50AE9B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32244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</Words>
  <Application>Microsoft Office PowerPoint</Application>
  <PresentationFormat>Ecrã Panorâmico</PresentationFormat>
  <Paragraphs>1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Diana Pereira</dc:creator>
  <cp:lastModifiedBy>Diana Pereira</cp:lastModifiedBy>
  <cp:revision>5</cp:revision>
  <dcterms:created xsi:type="dcterms:W3CDTF">2023-01-20T14:57:03Z</dcterms:created>
  <dcterms:modified xsi:type="dcterms:W3CDTF">2023-01-26T19:45:03Z</dcterms:modified>
</cp:coreProperties>
</file>